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733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ocument\dapen\statistik%20dana%20pensiun\2019\STATISTIK%20DANA%20PENSIUN%20APRIL%20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RASIO!$C$9:$C$12</c:f>
              <c:strCache>
                <c:ptCount val="4"/>
                <c:pt idx="0">
                  <c:v>DPPK-PPMP</c:v>
                </c:pt>
                <c:pt idx="1">
                  <c:v>DPPK-PPIP</c:v>
                </c:pt>
                <c:pt idx="2">
                  <c:v>DPLK</c:v>
                </c:pt>
                <c:pt idx="3">
                  <c:v>Yakkum</c:v>
                </c:pt>
              </c:strCache>
            </c:strRef>
          </c:cat>
          <c:val>
            <c:numRef>
              <c:f>RASIO!$P$9:$P$12</c:f>
              <c:numCache>
                <c:formatCode>0.00%</c:formatCode>
                <c:ptCount val="4"/>
                <c:pt idx="0">
                  <c:v>3.8568204657628155E-2</c:v>
                </c:pt>
                <c:pt idx="1">
                  <c:v>3.4192808056226195E-2</c:v>
                </c:pt>
                <c:pt idx="2">
                  <c:v>2.9721717152019232E-2</c:v>
                </c:pt>
                <c:pt idx="3">
                  <c:v>3.61E-2</c:v>
                </c:pt>
              </c:numCache>
            </c:numRef>
          </c:val>
        </c:ser>
        <c:axId val="222848128"/>
        <c:axId val="222849664"/>
      </c:barChart>
      <c:catAx>
        <c:axId val="22284812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22849664"/>
        <c:crosses val="autoZero"/>
        <c:auto val="1"/>
        <c:lblAlgn val="ctr"/>
        <c:lblOffset val="100"/>
      </c:catAx>
      <c:valAx>
        <c:axId val="222849664"/>
        <c:scaling>
          <c:orientation val="minMax"/>
        </c:scaling>
        <c:axPos val="l"/>
        <c:majorGridlines/>
        <c:numFmt formatCode="0.00%" sourceLinked="1"/>
        <c:tickLblPos val="nextTo"/>
        <c:crossAx val="222848128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38A3-D380-4C7C-ADCA-5ECA96DBD845}" type="datetimeFigureOut">
              <a:rPr lang="en-US" smtClean="0"/>
              <a:t>19-Jun-19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0573-42EC-4B47-9118-D796AC414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38A3-D380-4C7C-ADCA-5ECA96DBD845}" type="datetimeFigureOut">
              <a:rPr lang="en-US" smtClean="0"/>
              <a:t>19-Jun-19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0573-42EC-4B47-9118-D796AC414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38A3-D380-4C7C-ADCA-5ECA96DBD845}" type="datetimeFigureOut">
              <a:rPr lang="en-US" smtClean="0"/>
              <a:t>19-Jun-19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0573-42EC-4B47-9118-D796AC414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38A3-D380-4C7C-ADCA-5ECA96DBD845}" type="datetimeFigureOut">
              <a:rPr lang="en-US" smtClean="0"/>
              <a:t>19-Jun-19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0573-42EC-4B47-9118-D796AC414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38A3-D380-4C7C-ADCA-5ECA96DBD845}" type="datetimeFigureOut">
              <a:rPr lang="en-US" smtClean="0"/>
              <a:t>19-Jun-19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0573-42EC-4B47-9118-D796AC414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38A3-D380-4C7C-ADCA-5ECA96DBD845}" type="datetimeFigureOut">
              <a:rPr lang="en-US" smtClean="0"/>
              <a:t>19-Jun-19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0573-42EC-4B47-9118-D796AC414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38A3-D380-4C7C-ADCA-5ECA96DBD845}" type="datetimeFigureOut">
              <a:rPr lang="en-US" smtClean="0"/>
              <a:t>19-Jun-19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0573-42EC-4B47-9118-D796AC414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38A3-D380-4C7C-ADCA-5ECA96DBD845}" type="datetimeFigureOut">
              <a:rPr lang="en-US" smtClean="0"/>
              <a:t>19-Jun-19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0573-42EC-4B47-9118-D796AC414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38A3-D380-4C7C-ADCA-5ECA96DBD845}" type="datetimeFigureOut">
              <a:rPr lang="en-US" smtClean="0"/>
              <a:t>19-Jun-19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0573-42EC-4B47-9118-D796AC414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38A3-D380-4C7C-ADCA-5ECA96DBD845}" type="datetimeFigureOut">
              <a:rPr lang="en-US" smtClean="0"/>
              <a:t>19-Jun-19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0573-42EC-4B47-9118-D796AC414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38A3-D380-4C7C-ADCA-5ECA96DBD845}" type="datetimeFigureOut">
              <a:rPr lang="en-US" smtClean="0"/>
              <a:t>19-Jun-19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0573-42EC-4B47-9118-D796AC414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E38A3-D380-4C7C-ADCA-5ECA96DBD845}" type="datetimeFigureOut">
              <a:rPr lang="en-US" smtClean="0"/>
              <a:t>19-Jun-19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C0573-42EC-4B47-9118-D796AC4141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914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-</dc:creator>
  <cp:lastModifiedBy>-</cp:lastModifiedBy>
  <cp:revision>3</cp:revision>
  <dcterms:created xsi:type="dcterms:W3CDTF">2019-06-19T01:24:48Z</dcterms:created>
  <dcterms:modified xsi:type="dcterms:W3CDTF">2019-06-19T01:51:07Z</dcterms:modified>
</cp:coreProperties>
</file>